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Radley" charset="1" panose="00000500000000000000"/>
      <p:regular r:id="rId7"/>
    </p:embeddedFont>
    <p:embeddedFont>
      <p:font typeface="Brittany" charset="1" panose="00000000000000000000"/>
      <p:regular r:id="rId8"/>
    </p:embeddedFont>
    <p:embeddedFont>
      <p:font typeface="Tenor Sans" charset="1" panose="02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687" t="-312" r="-50687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31550" y="1590981"/>
            <a:ext cx="12368900" cy="10080654"/>
          </a:xfrm>
          <a:custGeom>
            <a:avLst/>
            <a:gdLst/>
            <a:ahLst/>
            <a:cxnLst/>
            <a:rect r="r" b="b" t="t" l="l"/>
            <a:pathLst>
              <a:path h="10080654" w="12368900">
                <a:moveTo>
                  <a:pt x="0" y="0"/>
                </a:moveTo>
                <a:lnTo>
                  <a:pt x="12368900" y="0"/>
                </a:lnTo>
                <a:lnTo>
                  <a:pt x="12368900" y="10080653"/>
                </a:lnTo>
                <a:lnTo>
                  <a:pt x="0" y="100806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059903" y="11281109"/>
            <a:ext cx="19312194" cy="3435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29"/>
              </a:lnSpc>
              <a:spcBef>
                <a:spcPct val="0"/>
              </a:spcBef>
            </a:pPr>
            <a:r>
              <a:rPr lang="en-US" sz="20235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GRADUATION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37345" y="14452872"/>
            <a:ext cx="11557309" cy="239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74"/>
              </a:lnSpc>
              <a:spcBef>
                <a:spcPct val="0"/>
              </a:spcBef>
            </a:pPr>
            <a:r>
              <a:rPr lang="en-US" sz="14267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CEREMONY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63152" y="17193727"/>
            <a:ext cx="16380640" cy="888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1"/>
              </a:lnSpc>
            </a:pPr>
            <a:r>
              <a:rPr lang="en-US" sz="25722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Class of</a:t>
            </a:r>
            <a:r>
              <a:rPr lang="en-US" sz="25722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 </a:t>
            </a:r>
          </a:p>
          <a:p>
            <a:pPr algn="ctr">
              <a:lnSpc>
                <a:spcPts val="36011"/>
              </a:lnSpc>
            </a:pPr>
            <a:r>
              <a:rPr lang="en-US" sz="25722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2024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01264" y="30960093"/>
            <a:ext cx="16304417" cy="109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83"/>
              </a:lnSpc>
            </a:pPr>
            <a:r>
              <a:rPr lang="en-US" sz="6345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123 Anywhere St., Any City, ST 12345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523338" y="32936276"/>
            <a:ext cx="5759282" cy="1046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83"/>
              </a:lnSpc>
            </a:pPr>
            <a:r>
              <a:rPr lang="en-US" sz="6345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+123-456-7890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24324" y="32936276"/>
            <a:ext cx="2597607" cy="1046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883"/>
              </a:lnSpc>
            </a:pPr>
            <a:r>
              <a:rPr lang="en-US" sz="6345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RSVP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418516" y="26550730"/>
            <a:ext cx="11069913" cy="241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55"/>
              </a:lnSpc>
            </a:pPr>
            <a:r>
              <a:rPr lang="en-US" sz="14325" spc="2406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01.07.2024</a:t>
            </a:r>
          </a:p>
        </p:txBody>
      </p:sp>
      <p:sp>
        <p:nvSpPr>
          <p:cNvPr name="AutoShape 11" id="11"/>
          <p:cNvSpPr/>
          <p:nvPr/>
        </p:nvSpPr>
        <p:spPr>
          <a:xfrm>
            <a:off x="8418516" y="29618048"/>
            <a:ext cx="10978188" cy="0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8510241" y="26789479"/>
            <a:ext cx="10978188" cy="0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DAGys4EccrY</dc:identifier>
  <dcterms:modified xsi:type="dcterms:W3CDTF">2011-08-01T06:04:30Z</dcterms:modified>
  <cp:revision>1</cp:revision>
  <dc:title>Black and Yellow Grunge Graduation Invitation (30 x 40 in)</dc:title>
</cp:coreProperties>
</file>